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43891200" cy="32918400"/>
  <p:notesSz cx="6858000" cy="9144000"/>
  <p:custDataLst>
    <p:tags r:id="rId7"/>
  </p:custDataLst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19616E-F0FC-4CB9-B6F5-8BCF6C2468B7}" v="2" dt="2022-09-12T15:59:43.2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90" autoAdjust="0"/>
    <p:restoredTop sz="90952" autoAdjust="0"/>
  </p:normalViewPr>
  <p:slideViewPr>
    <p:cSldViewPr>
      <p:cViewPr varScale="1">
        <p:scale>
          <a:sx n="22" d="100"/>
          <a:sy n="22" d="100"/>
        </p:scale>
        <p:origin x="1482" y="60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21CC5-6268-4E90-8522-FD5E1DB06B07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3A37A-687E-4B83-A320-A4B66BDFA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108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53A37A-687E-4B83-A320-A4B66BDFA2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4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9F586671-EE30-4F1C-80F1-13E5A3216163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054F1202-CC11-43ED-8447-546346964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90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9F586671-EE30-4F1C-80F1-13E5A3216163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054F1202-CC11-43ED-8447-546346964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85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9F586671-EE30-4F1C-80F1-13E5A3216163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054F1202-CC11-43ED-8447-546346964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573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9F586671-EE30-4F1C-80F1-13E5A3216163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054F1202-CC11-43ED-8447-546346964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677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  <a:prstGeom prst="rect">
            <a:avLst/>
          </a:prstGeo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9F586671-EE30-4F1C-80F1-13E5A3216163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054F1202-CC11-43ED-8447-546346964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59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  <a:prstGeom prst="rect">
            <a:avLst/>
          </a:prstGeo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  <a:prstGeom prst="rect">
            <a:avLst/>
          </a:prstGeo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9F586671-EE30-4F1C-80F1-13E5A3216163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054F1202-CC11-43ED-8447-546346964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72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  <a:prstGeom prst="rect">
            <a:avLst/>
          </a:prstGeo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  <a:prstGeom prst="rect">
            <a:avLst/>
          </a:prstGeo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9F586671-EE30-4F1C-80F1-13E5A3216163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054F1202-CC11-43ED-8447-546346964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992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9F586671-EE30-4F1C-80F1-13E5A3216163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054F1202-CC11-43ED-8447-546346964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122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9F586671-EE30-4F1C-80F1-13E5A3216163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054F1202-CC11-43ED-8447-546346964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21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  <a:prstGeom prst="rect">
            <a:avLst/>
          </a:prstGeo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  <a:prstGeom prst="rect">
            <a:avLst/>
          </a:prstGeo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9F586671-EE30-4F1C-80F1-13E5A3216163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054F1202-CC11-43ED-8447-546346964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60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  <a:prstGeom prst="rect">
            <a:avLst/>
          </a:prstGeo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9F586671-EE30-4F1C-80F1-13E5A3216163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054F1202-CC11-43ED-8447-546346964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56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11064240" y="-914400"/>
            <a:ext cx="0" cy="3474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32918400" y="-914400"/>
            <a:ext cx="0" cy="3474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F4DBD88F-71D1-49B1-A321-A667B9C4239B}"/>
              </a:ext>
            </a:extLst>
          </p:cNvPr>
          <p:cNvSpPr/>
          <p:nvPr userDrawn="1"/>
        </p:nvSpPr>
        <p:spPr>
          <a:xfrm>
            <a:off x="0" y="0"/>
            <a:ext cx="43891200" cy="5327374"/>
          </a:xfrm>
          <a:prstGeom prst="rect">
            <a:avLst/>
          </a:prstGeom>
          <a:gradFill flip="none" rotWithShape="1">
            <a:gsLst>
              <a:gs pos="0">
                <a:srgbClr val="C8102E"/>
              </a:gs>
              <a:gs pos="100000">
                <a:srgbClr val="640817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959317-F445-435C-8643-46DD4B8A84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725" y="29649422"/>
            <a:ext cx="2767590" cy="2404877"/>
          </a:xfrm>
          <a:prstGeom prst="rect">
            <a:avLst/>
          </a:prstGeom>
        </p:spPr>
      </p:pic>
      <p:pic>
        <p:nvPicPr>
          <p:cNvPr id="7" name="Picture 6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10B60783-20ED-4396-82D3-A95C3677432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22079" y="1295400"/>
            <a:ext cx="10369121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908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12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9">
            <a:extLst>
              <a:ext uri="{FF2B5EF4-FFF2-40B4-BE49-F238E27FC236}">
                <a16:creationId xmlns:a16="http://schemas.microsoft.com/office/drawing/2014/main" id="{12662523-50BC-4F68-89F3-216D1173D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4991" y="691764"/>
            <a:ext cx="13393973" cy="20514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algn="l"/>
            <a:r>
              <a:rPr lang="en-US" dirty="0"/>
              <a:t>Title of the Poster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1A5F13EC-5D7B-4966-97B9-4555511565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4991" y="2743200"/>
            <a:ext cx="15409876" cy="205143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 algn="l"/>
            <a:r>
              <a:rPr lang="en-US" sz="5760" dirty="0"/>
              <a:t>Presenter Name, Credentials</a:t>
            </a:r>
          </a:p>
          <a:p>
            <a:pPr lvl="0" algn="l"/>
            <a:r>
              <a:rPr lang="en-US" sz="5760" dirty="0"/>
              <a:t>Faculty mentor’s name, Credentials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87947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BF04FFCF7DD4199C879C4124F101B" ma:contentTypeVersion="10" ma:contentTypeDescription="Create a new document." ma:contentTypeScope="" ma:versionID="b799c8c2de5003628f2a630efd191a07">
  <xsd:schema xmlns:xsd="http://www.w3.org/2001/XMLSchema" xmlns:xs="http://www.w3.org/2001/XMLSchema" xmlns:p="http://schemas.microsoft.com/office/2006/metadata/properties" xmlns:ns2="784d0be6-0bbe-4906-851f-ec575ae2d5b5" xmlns:ns3="b14caabc-2ad9-4a6a-a4d3-de2186a42328" targetNamespace="http://schemas.microsoft.com/office/2006/metadata/properties" ma:root="true" ma:fieldsID="5ea590fb24cf1dd8bf5424f9dd8d8864" ns2:_="" ns3:_="">
    <xsd:import namespace="784d0be6-0bbe-4906-851f-ec575ae2d5b5"/>
    <xsd:import namespace="b14caabc-2ad9-4a6a-a4d3-de2186a423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d0be6-0bbe-4906-851f-ec575ae2d5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d3ec5fc-e53c-44b8-a5cd-ce895a24db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4caabc-2ad9-4a6a-a4d3-de2186a423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828b55c-bf3b-4151-a34e-cc3214ea000e}" ma:internalName="TaxCatchAll" ma:showField="CatchAllData" ma:web="b14caabc-2ad9-4a6a-a4d3-de2186a423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4d0be6-0bbe-4906-851f-ec575ae2d5b5">
      <Terms xmlns="http://schemas.microsoft.com/office/infopath/2007/PartnerControls"/>
    </lcf76f155ced4ddcb4097134ff3c332f>
    <TaxCatchAll xmlns="b14caabc-2ad9-4a6a-a4d3-de2186a42328" xsi:nil="true"/>
  </documentManagement>
</p:properties>
</file>

<file path=customXml/itemProps1.xml><?xml version="1.0" encoding="utf-8"?>
<ds:datastoreItem xmlns:ds="http://schemas.openxmlformats.org/officeDocument/2006/customXml" ds:itemID="{A6E7F3A5-ABD9-45A5-B7A7-463D488660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A6D64D-7812-4890-A1D4-ACA50BB0D7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4d0be6-0bbe-4906-851f-ec575ae2d5b5"/>
    <ds:schemaRef ds:uri="b14caabc-2ad9-4a6a-a4d3-de2186a423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F636BA8-90E1-4226-B248-2C3D5A618889}">
  <ds:schemaRefs>
    <ds:schemaRef ds:uri="http://schemas.microsoft.com/office/2006/metadata/properties"/>
    <ds:schemaRef ds:uri="http://schemas.microsoft.com/office/infopath/2007/PartnerControls"/>
    <ds:schemaRef ds:uri="342e5769-e854-4cd5-b97e-0250a01eaec1"/>
    <ds:schemaRef ds:uri="784d0be6-0bbe-4906-851f-ec575ae2d5b5"/>
    <ds:schemaRef ds:uri="b14caabc-2ad9-4a6a-a4d3-de2186a4232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Calibri</vt:lpstr>
      <vt:lpstr>Office Theme</vt:lpstr>
      <vt:lpstr>Title of the Poster</vt:lpstr>
    </vt:vector>
  </TitlesOfParts>
  <Company>vh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</dc:creator>
  <cp:lastModifiedBy>Gates, Amber</cp:lastModifiedBy>
  <cp:revision>12</cp:revision>
  <dcterms:created xsi:type="dcterms:W3CDTF">2012-07-13T00:25:18Z</dcterms:created>
  <dcterms:modified xsi:type="dcterms:W3CDTF">2024-01-24T20:27:07Z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AD4F7D97-94B6-4218-A43F-38F21EE530A0</vt:lpwstr>
  </property>
  <property fmtid="{D5CDD505-2E9C-101B-9397-08002B2CF9AE}" pid="3" name="ArticulatePath">
    <vt:lpwstr>con_poster_template_48x36_trifold</vt:lpwstr>
  </property>
  <property fmtid="{D5CDD505-2E9C-101B-9397-08002B2CF9AE}" pid="4" name="ContentTypeId">
    <vt:lpwstr>0x010100823BF04FFCF7DD4199C879C4124F101B</vt:lpwstr>
  </property>
</Properties>
</file>